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6FB9B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6FB9B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75456" y="10583"/>
            <a:ext cx="3712683" cy="6841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859" y="10688"/>
            <a:ext cx="3712281" cy="6841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6FB9B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0840" y="3002102"/>
            <a:ext cx="4830318" cy="75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6FB9B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0840" y="3002102"/>
            <a:ext cx="48240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pc="10" dirty="0"/>
              <a:t>    PADBANDH</a:t>
            </a:r>
            <a:endParaRPr spc="1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EAC4C9-B553-D61B-6037-20D19BC7F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819400"/>
            <a:ext cx="5858668" cy="27173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6B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3538" y="53844"/>
            <a:ext cx="12094210" cy="6804659"/>
            <a:chOff x="73538" y="53844"/>
            <a:chExt cx="12094210" cy="6804659"/>
          </a:xfrm>
        </p:grpSpPr>
        <p:sp>
          <p:nvSpPr>
            <p:cNvPr id="4" name="object 4"/>
            <p:cNvSpPr/>
            <p:nvPr/>
          </p:nvSpPr>
          <p:spPr>
            <a:xfrm>
              <a:off x="73538" y="53844"/>
              <a:ext cx="12094037" cy="6769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4607" y="332231"/>
              <a:ext cx="9887712" cy="5838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64040" y="5655563"/>
              <a:ext cx="1804416" cy="12024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9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71955" y="486155"/>
            <a:ext cx="11020425" cy="6372225"/>
            <a:chOff x="1171955" y="486155"/>
            <a:chExt cx="11020425" cy="6372225"/>
          </a:xfrm>
        </p:grpSpPr>
        <p:sp>
          <p:nvSpPr>
            <p:cNvPr id="4" name="object 4"/>
            <p:cNvSpPr/>
            <p:nvPr/>
          </p:nvSpPr>
          <p:spPr>
            <a:xfrm>
              <a:off x="1171955" y="486155"/>
              <a:ext cx="9848088" cy="58856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12779" y="5939027"/>
              <a:ext cx="1379220" cy="91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9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56716" y="553212"/>
            <a:ext cx="11035665" cy="6304915"/>
            <a:chOff x="1156716" y="553212"/>
            <a:chExt cx="11035665" cy="6304915"/>
          </a:xfrm>
        </p:grpSpPr>
        <p:sp>
          <p:nvSpPr>
            <p:cNvPr id="4" name="object 4"/>
            <p:cNvSpPr/>
            <p:nvPr/>
          </p:nvSpPr>
          <p:spPr>
            <a:xfrm>
              <a:off x="1156716" y="553212"/>
              <a:ext cx="9878568" cy="5753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7584" y="5655563"/>
              <a:ext cx="1804416" cy="12024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6B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538" y="53844"/>
            <a:ext cx="12094037" cy="676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76527" y="477012"/>
            <a:ext cx="11015980" cy="6381115"/>
            <a:chOff x="1176527" y="477012"/>
            <a:chExt cx="11015980" cy="6381115"/>
          </a:xfrm>
        </p:grpSpPr>
        <p:sp>
          <p:nvSpPr>
            <p:cNvPr id="5" name="object 5"/>
            <p:cNvSpPr/>
            <p:nvPr/>
          </p:nvSpPr>
          <p:spPr>
            <a:xfrm>
              <a:off x="1176527" y="477012"/>
              <a:ext cx="9838944" cy="5905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87584" y="5655563"/>
              <a:ext cx="1804416" cy="12024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6B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3538" y="53844"/>
            <a:ext cx="12118975" cy="6804659"/>
            <a:chOff x="73538" y="53844"/>
            <a:chExt cx="12118975" cy="6804659"/>
          </a:xfrm>
        </p:grpSpPr>
        <p:sp>
          <p:nvSpPr>
            <p:cNvPr id="4" name="object 4"/>
            <p:cNvSpPr/>
            <p:nvPr/>
          </p:nvSpPr>
          <p:spPr>
            <a:xfrm>
              <a:off x="73538" y="53844"/>
              <a:ext cx="12094037" cy="6769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1099" y="537972"/>
              <a:ext cx="9829800" cy="57820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87583" y="5655563"/>
              <a:ext cx="1804416" cy="12024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9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18972" y="728472"/>
            <a:ext cx="11273155" cy="6129655"/>
            <a:chOff x="918972" y="728472"/>
            <a:chExt cx="11273155" cy="6129655"/>
          </a:xfrm>
        </p:grpSpPr>
        <p:sp>
          <p:nvSpPr>
            <p:cNvPr id="4" name="object 4"/>
            <p:cNvSpPr/>
            <p:nvPr/>
          </p:nvSpPr>
          <p:spPr>
            <a:xfrm>
              <a:off x="918972" y="728472"/>
              <a:ext cx="10354056" cy="5401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33531" y="5885687"/>
              <a:ext cx="1458468" cy="9723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6B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3538" y="53844"/>
            <a:ext cx="12118975" cy="6804659"/>
            <a:chOff x="73538" y="53844"/>
            <a:chExt cx="12118975" cy="6804659"/>
          </a:xfrm>
        </p:grpSpPr>
        <p:sp>
          <p:nvSpPr>
            <p:cNvPr id="4" name="object 4"/>
            <p:cNvSpPr/>
            <p:nvPr/>
          </p:nvSpPr>
          <p:spPr>
            <a:xfrm>
              <a:off x="73538" y="53844"/>
              <a:ext cx="12094037" cy="6769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6527" y="490727"/>
              <a:ext cx="9838944" cy="5876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7604" y="5762243"/>
              <a:ext cx="1644396" cy="10957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9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23772" y="525780"/>
            <a:ext cx="10968355" cy="6332220"/>
            <a:chOff x="1223772" y="525780"/>
            <a:chExt cx="10968355" cy="6332220"/>
          </a:xfrm>
        </p:grpSpPr>
        <p:sp>
          <p:nvSpPr>
            <p:cNvPr id="4" name="object 4"/>
            <p:cNvSpPr/>
            <p:nvPr/>
          </p:nvSpPr>
          <p:spPr>
            <a:xfrm>
              <a:off x="1223772" y="525780"/>
              <a:ext cx="9744456" cy="57348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40567" y="5823203"/>
              <a:ext cx="1551431" cy="10347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4" y="8998"/>
            <a:ext cx="3704299" cy="6844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3436" y="714755"/>
            <a:ext cx="10392156" cy="491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4" y="8998"/>
            <a:ext cx="3704299" cy="6844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7527" y="705612"/>
            <a:ext cx="10372344" cy="5038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46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538" y="53844"/>
            <a:ext cx="12094037" cy="676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1683" y="509016"/>
            <a:ext cx="9628632" cy="5839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6B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3538" y="53844"/>
            <a:ext cx="12094210" cy="6769100"/>
            <a:chOff x="73538" y="53844"/>
            <a:chExt cx="12094210" cy="6769100"/>
          </a:xfrm>
        </p:grpSpPr>
        <p:sp>
          <p:nvSpPr>
            <p:cNvPr id="4" name="object 4"/>
            <p:cNvSpPr/>
            <p:nvPr/>
          </p:nvSpPr>
          <p:spPr>
            <a:xfrm>
              <a:off x="73538" y="53844"/>
              <a:ext cx="12094037" cy="6769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77112" y="515112"/>
              <a:ext cx="9639300" cy="5829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9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00683" y="536448"/>
            <a:ext cx="11291570" cy="6322060"/>
            <a:chOff x="900683" y="536448"/>
            <a:chExt cx="11291570" cy="6322060"/>
          </a:xfrm>
        </p:grpSpPr>
        <p:sp>
          <p:nvSpPr>
            <p:cNvPr id="4" name="object 4"/>
            <p:cNvSpPr/>
            <p:nvPr/>
          </p:nvSpPr>
          <p:spPr>
            <a:xfrm>
              <a:off x="900683" y="536448"/>
              <a:ext cx="10390632" cy="5715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7583" y="5655563"/>
              <a:ext cx="1804416" cy="12024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6B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3538" y="53844"/>
            <a:ext cx="12118975" cy="6804659"/>
            <a:chOff x="73538" y="53844"/>
            <a:chExt cx="12118975" cy="6804659"/>
          </a:xfrm>
        </p:grpSpPr>
        <p:sp>
          <p:nvSpPr>
            <p:cNvPr id="4" name="object 4"/>
            <p:cNvSpPr/>
            <p:nvPr/>
          </p:nvSpPr>
          <p:spPr>
            <a:xfrm>
              <a:off x="73538" y="53844"/>
              <a:ext cx="12094037" cy="6769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0015" y="838199"/>
              <a:ext cx="10411968" cy="5181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87583" y="5655563"/>
              <a:ext cx="1804416" cy="12024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9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1455" y="524255"/>
            <a:ext cx="11210925" cy="6334125"/>
            <a:chOff x="981455" y="524255"/>
            <a:chExt cx="11210925" cy="6334125"/>
          </a:xfrm>
        </p:grpSpPr>
        <p:sp>
          <p:nvSpPr>
            <p:cNvPr id="4" name="object 4"/>
            <p:cNvSpPr/>
            <p:nvPr/>
          </p:nvSpPr>
          <p:spPr>
            <a:xfrm>
              <a:off x="981455" y="524255"/>
              <a:ext cx="10229088" cy="5809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7584" y="5655563"/>
              <a:ext cx="1804416" cy="12024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6B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538" y="53844"/>
            <a:ext cx="12094037" cy="676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52500" y="495300"/>
            <a:ext cx="11239500" cy="6362700"/>
            <a:chOff x="952500" y="495300"/>
            <a:chExt cx="11239500" cy="6362700"/>
          </a:xfrm>
        </p:grpSpPr>
        <p:sp>
          <p:nvSpPr>
            <p:cNvPr id="5" name="object 5"/>
            <p:cNvSpPr/>
            <p:nvPr/>
          </p:nvSpPr>
          <p:spPr>
            <a:xfrm>
              <a:off x="952500" y="495300"/>
              <a:ext cx="10287000" cy="5867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87583" y="5655563"/>
              <a:ext cx="1804416" cy="12024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6B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3538" y="53844"/>
            <a:ext cx="12118975" cy="6804659"/>
            <a:chOff x="73538" y="53844"/>
            <a:chExt cx="12118975" cy="6804659"/>
          </a:xfrm>
        </p:grpSpPr>
        <p:sp>
          <p:nvSpPr>
            <p:cNvPr id="4" name="object 4"/>
            <p:cNvSpPr/>
            <p:nvPr/>
          </p:nvSpPr>
          <p:spPr>
            <a:xfrm>
              <a:off x="73538" y="53844"/>
              <a:ext cx="12094037" cy="6769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3707" y="531876"/>
              <a:ext cx="8444484" cy="57942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87583" y="5655563"/>
              <a:ext cx="1804416" cy="12024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9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51916" y="585216"/>
            <a:ext cx="11340465" cy="6273165"/>
            <a:chOff x="851916" y="585216"/>
            <a:chExt cx="11340465" cy="6273165"/>
          </a:xfrm>
        </p:grpSpPr>
        <p:sp>
          <p:nvSpPr>
            <p:cNvPr id="4" name="object 4"/>
            <p:cNvSpPr/>
            <p:nvPr/>
          </p:nvSpPr>
          <p:spPr>
            <a:xfrm>
              <a:off x="851916" y="585216"/>
              <a:ext cx="10488168" cy="5687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7584" y="5655563"/>
              <a:ext cx="1804416" cy="12024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Trebuchet MS</vt:lpstr>
      <vt:lpstr>Office Theme</vt:lpstr>
      <vt:lpstr>    PADBANDH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Hindi E-Learning</dc:title>
  <dc:creator>Haseena Shareef</dc:creator>
  <cp:lastModifiedBy>Hari om</cp:lastModifiedBy>
  <cp:revision>1</cp:revision>
  <dcterms:created xsi:type="dcterms:W3CDTF">2023-07-09T06:47:41Z</dcterms:created>
  <dcterms:modified xsi:type="dcterms:W3CDTF">2023-07-09T06:50:18Z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2023-07-09T00:00:00Z</vt:filetime>
  </property>
</Properties>
</file>